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95FE-B655-4E1D-9EDD-28DB5F6B5B2C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90ED6D-048D-436A-80A7-8F9ADB65F6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95FE-B655-4E1D-9EDD-28DB5F6B5B2C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0ED6D-048D-436A-80A7-8F9ADB65F62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190ED6D-048D-436A-80A7-8F9ADB65F62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95FE-B655-4E1D-9EDD-28DB5F6B5B2C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95FE-B655-4E1D-9EDD-28DB5F6B5B2C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190ED6D-048D-436A-80A7-8F9ADB65F6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95FE-B655-4E1D-9EDD-28DB5F6B5B2C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90ED6D-048D-436A-80A7-8F9ADB65F62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10F95FE-B655-4E1D-9EDD-28DB5F6B5B2C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0ED6D-048D-436A-80A7-8F9ADB65F6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95FE-B655-4E1D-9EDD-28DB5F6B5B2C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190ED6D-048D-436A-80A7-8F9ADB65F62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95FE-B655-4E1D-9EDD-28DB5F6B5B2C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190ED6D-048D-436A-80A7-8F9ADB65F6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95FE-B655-4E1D-9EDD-28DB5F6B5B2C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90ED6D-048D-436A-80A7-8F9ADB65F6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90ED6D-048D-436A-80A7-8F9ADB65F62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95FE-B655-4E1D-9EDD-28DB5F6B5B2C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190ED6D-048D-436A-80A7-8F9ADB65F62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10F95FE-B655-4E1D-9EDD-28DB5F6B5B2C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10F95FE-B655-4E1D-9EDD-28DB5F6B5B2C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90ED6D-048D-436A-80A7-8F9ADB65F62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Home Front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543" y="0"/>
            <a:ext cx="273367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9406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 and Sacrifice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Liberty Bonds – US government bonds earn interest; you loan US $, they give you a bond.</a:t>
            </a:r>
          </a:p>
          <a:p>
            <a:r>
              <a:rPr lang="en-US" dirty="0" smtClean="0"/>
              <a:t>War Industries Board – US government regulating private resources, labor payments and factory management.  </a:t>
            </a:r>
          </a:p>
          <a:p>
            <a:pPr lvl="1"/>
            <a:r>
              <a:rPr lang="en-US" dirty="0" smtClean="0"/>
              <a:t>Bought war goods for the US </a:t>
            </a:r>
          </a:p>
          <a:p>
            <a:r>
              <a:rPr lang="en-US" dirty="0" smtClean="0"/>
              <a:t>Lever Food and Fuel Control Act</a:t>
            </a:r>
          </a:p>
          <a:p>
            <a:pPr lvl="1"/>
            <a:r>
              <a:rPr lang="en-US" dirty="0" smtClean="0"/>
              <a:t>US can ration goods for consumers.</a:t>
            </a:r>
          </a:p>
          <a:p>
            <a:pPr lvl="1"/>
            <a:r>
              <a:rPr lang="en-US" dirty="0" smtClean="0"/>
              <a:t>US can set price controls of consumer goods</a:t>
            </a:r>
          </a:p>
          <a:p>
            <a:pPr lvl="1"/>
            <a:r>
              <a:rPr lang="en-US" dirty="0" smtClean="0"/>
              <a:t>Daylight Savings Time.  Save 1 hour worth of energy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73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Loyalty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Anti-German sentiment – anything German sounding was changed to “liberty” something, or reworded.  (liberty cabbage = sauerkraut)</a:t>
            </a:r>
          </a:p>
          <a:p>
            <a:r>
              <a:rPr lang="en-US" dirty="0" smtClean="0"/>
              <a:t>Espionage Act – illegal to interfere in the draft or spy for another country.</a:t>
            </a:r>
          </a:p>
          <a:p>
            <a:r>
              <a:rPr lang="en-US" dirty="0" smtClean="0"/>
              <a:t>Sedition Act – illegal to advocate the overthrow of the country or to aid in this endeavor.</a:t>
            </a:r>
          </a:p>
          <a:p>
            <a:r>
              <a:rPr lang="en-US" dirty="0" smtClean="0"/>
              <a:t>Protest vs. security?</a:t>
            </a:r>
          </a:p>
          <a:p>
            <a:r>
              <a:rPr lang="en-US" i="1" dirty="0" err="1" smtClean="0"/>
              <a:t>Schenck</a:t>
            </a:r>
            <a:r>
              <a:rPr lang="en-US" i="1" dirty="0" smtClean="0"/>
              <a:t> v. United States</a:t>
            </a:r>
            <a:r>
              <a:rPr lang="en-US" dirty="0" smtClean="0"/>
              <a:t> – E/S acts are legal to prevent a “</a:t>
            </a:r>
            <a:r>
              <a:rPr lang="en-US" u="sng" dirty="0" smtClean="0"/>
              <a:t>clear and present danger</a:t>
            </a:r>
            <a:r>
              <a:rPr lang="en-US" dirty="0" smtClean="0"/>
              <a:t>” to the US.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3808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Paris Peace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67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do you satisfy justice and prevent future war?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50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Italy PM – Vittorio Orlando</a:t>
            </a:r>
          </a:p>
          <a:p>
            <a:r>
              <a:rPr lang="en-US" dirty="0" smtClean="0"/>
              <a:t>English PM – David Lloyd George</a:t>
            </a:r>
          </a:p>
          <a:p>
            <a:r>
              <a:rPr lang="en-US" dirty="0" smtClean="0"/>
              <a:t>France PM – George Clemenceau</a:t>
            </a:r>
          </a:p>
          <a:p>
            <a:r>
              <a:rPr lang="en-US" dirty="0" smtClean="0"/>
              <a:t>US President – Woodrow Wilson</a:t>
            </a:r>
          </a:p>
          <a:p>
            <a:r>
              <a:rPr lang="en-US" dirty="0" smtClean="0"/>
              <a:t>14 points – series of points to prevent future war while increasing likelihood of permanent peace.</a:t>
            </a:r>
          </a:p>
          <a:p>
            <a:r>
              <a:rPr lang="en-US" dirty="0" smtClean="0"/>
              <a:t>Self determination, freedom of the seas, no grand alliances, no grand militaries.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82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Punishment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Problems: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Germany’s colonies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German war guilt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German reparations – payment for causing war and for the destruction they caused.</a:t>
            </a:r>
          </a:p>
          <a:p>
            <a:r>
              <a:rPr lang="en-US" dirty="0" smtClean="0"/>
              <a:t>League of Nations – world congress of nations to settle international disputes, prevent future war</a:t>
            </a:r>
          </a:p>
          <a:p>
            <a:r>
              <a:rPr lang="en-US" dirty="0" smtClean="0"/>
              <a:t>US Senate rejects the Treaty of Versailles</a:t>
            </a:r>
          </a:p>
          <a:p>
            <a:r>
              <a:rPr lang="en-US" dirty="0" smtClean="0"/>
              <a:t>US turns to isolationism during the 1920’s.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55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</TotalTime>
  <Words>287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The Home Front</vt:lpstr>
      <vt:lpstr>Finance and Sacrifice</vt:lpstr>
      <vt:lpstr>Loyalty</vt:lpstr>
      <vt:lpstr>Paris Peace Conference</vt:lpstr>
      <vt:lpstr>Questions</vt:lpstr>
      <vt:lpstr>The Big Four</vt:lpstr>
      <vt:lpstr>Punishment</vt:lpstr>
    </vt:vector>
  </TitlesOfParts>
  <Company>SJO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Home Front</dc:title>
  <dc:creator>beckettd</dc:creator>
  <cp:lastModifiedBy>beckettd</cp:lastModifiedBy>
  <cp:revision>3</cp:revision>
  <dcterms:created xsi:type="dcterms:W3CDTF">2014-04-08T14:21:25Z</dcterms:created>
  <dcterms:modified xsi:type="dcterms:W3CDTF">2014-04-08T14:47:20Z</dcterms:modified>
</cp:coreProperties>
</file>