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6" r:id="rId4"/>
    <p:sldId id="257" r:id="rId5"/>
    <p:sldId id="258" r:id="rId6"/>
    <p:sldId id="259" r:id="rId7"/>
    <p:sldId id="267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6" autoAdjust="0"/>
    <p:restoredTop sz="86409" autoAdjust="0"/>
  </p:normalViewPr>
  <p:slideViewPr>
    <p:cSldViewPr>
      <p:cViewPr varScale="1">
        <p:scale>
          <a:sx n="79" d="100"/>
          <a:sy n="79" d="100"/>
        </p:scale>
        <p:origin x="-11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2BB7-01ED-44AB-AE9D-DEBA98EE5AF6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A77044-C60F-4860-915A-2756BEEB20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2BB7-01ED-44AB-AE9D-DEBA98EE5AF6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7044-C60F-4860-915A-2756BEEB2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EA77044-C60F-4860-915A-2756BEEB20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2BB7-01ED-44AB-AE9D-DEBA98EE5AF6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2BB7-01ED-44AB-AE9D-DEBA98EE5AF6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EA77044-C60F-4860-915A-2756BEEB20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2BB7-01ED-44AB-AE9D-DEBA98EE5AF6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A77044-C60F-4860-915A-2756BEEB20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95F2BB7-01ED-44AB-AE9D-DEBA98EE5AF6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7044-C60F-4860-915A-2756BEEB20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2BB7-01ED-44AB-AE9D-DEBA98EE5AF6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EA77044-C60F-4860-915A-2756BEEB20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2BB7-01ED-44AB-AE9D-DEBA98EE5AF6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EA77044-C60F-4860-915A-2756BEEB2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2BB7-01ED-44AB-AE9D-DEBA98EE5AF6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A77044-C60F-4860-915A-2756BEEB2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A77044-C60F-4860-915A-2756BEEB20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2BB7-01ED-44AB-AE9D-DEBA98EE5AF6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EA77044-C60F-4860-915A-2756BEEB20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95F2BB7-01ED-44AB-AE9D-DEBA98EE5AF6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95F2BB7-01ED-44AB-AE9D-DEBA98EE5AF6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A77044-C60F-4860-915A-2756BEEB20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270towin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lections.nytimes.com/2010/results/hous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Modest upbringing.  Born in Hope, Arkansas.</a:t>
            </a:r>
          </a:p>
          <a:p>
            <a:r>
              <a:rPr lang="en-US" dirty="0" smtClean="0"/>
              <a:t>Obsessed with politics throughout schooling</a:t>
            </a:r>
          </a:p>
          <a:p>
            <a:r>
              <a:rPr lang="en-US" dirty="0" smtClean="0"/>
              <a:t>Shook hands with President Kennedy – ambition.</a:t>
            </a:r>
          </a:p>
          <a:p>
            <a:r>
              <a:rPr lang="en-US" dirty="0" smtClean="0"/>
              <a:t>Georgetown University, Rhodes Scholar at Oxford.</a:t>
            </a:r>
          </a:p>
          <a:p>
            <a:r>
              <a:rPr lang="en-US" dirty="0" smtClean="0"/>
              <a:t>Received permission to skip the Vietnam War from the local draft board to go to Oxford*</a:t>
            </a:r>
          </a:p>
          <a:p>
            <a:r>
              <a:rPr lang="en-US" dirty="0" smtClean="0"/>
              <a:t>Participated in anti-war demonstrations in England.</a:t>
            </a:r>
          </a:p>
          <a:p>
            <a:r>
              <a:rPr lang="en-US" dirty="0" smtClean="0"/>
              <a:t>Marries Hillary Rodham (Clinton), fails to win House election, but becomes rising star in Arkansas.</a:t>
            </a:r>
          </a:p>
          <a:p>
            <a:r>
              <a:rPr lang="en-US" dirty="0" smtClean="0"/>
              <a:t>Wins governor's race at age 32, loses next term, practices law, runs again and wins.</a:t>
            </a:r>
          </a:p>
          <a:p>
            <a:r>
              <a:rPr lang="en-US" dirty="0" smtClean="0"/>
              <a:t>Moderate democrat: reforms welfare, education and promotes affirmative action.</a:t>
            </a:r>
          </a:p>
          <a:p>
            <a:r>
              <a:rPr lang="en-US" dirty="0" smtClean="0"/>
              <a:t>Professional politician.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“It’s the economy, stupid!”</a:t>
            </a:r>
            <a:endParaRPr lang="en-US" dirty="0"/>
          </a:p>
        </p:txBody>
      </p:sp>
      <p:pic>
        <p:nvPicPr>
          <p:cNvPr id="2050" name="Picture 2" descr="FRED Grap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1"/>
            <a:ext cx="3936999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999" y="1371601"/>
            <a:ext cx="5143498" cy="308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696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Affairs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Somalia – Relief of famine turned into a hunt for warlords.  </a:t>
            </a:r>
            <a:r>
              <a:rPr lang="en-US" u="sng" dirty="0" smtClean="0"/>
              <a:t>Blackhawk Down</a:t>
            </a:r>
          </a:p>
          <a:p>
            <a:r>
              <a:rPr lang="en-US" dirty="0" smtClean="0"/>
              <a:t>Haiti – Restore Jean Bertrand-Aristide to elected president (overthrown in coup)</a:t>
            </a:r>
          </a:p>
          <a:p>
            <a:r>
              <a:rPr lang="en-US" dirty="0" smtClean="0"/>
              <a:t>Rwanda Genocide – 500,000-1,000,000 people killed in “ethnic cleansing”.  US did nothing.  “Hotel  Rwanda”</a:t>
            </a:r>
          </a:p>
          <a:p>
            <a:r>
              <a:rPr lang="en-US" dirty="0" smtClean="0"/>
              <a:t>Bombing of Serbian army units ethnic cleansing of Albanians in Kosovo. 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86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1992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Infidelity, the Vietnam War draft, “I didn’t inhale” and “boxers or briefs”.</a:t>
            </a:r>
          </a:p>
          <a:p>
            <a:r>
              <a:rPr lang="en-US" dirty="0" smtClean="0"/>
              <a:t>President Bush – checkout scanner</a:t>
            </a:r>
          </a:p>
          <a:p>
            <a:r>
              <a:rPr lang="en-US" dirty="0" smtClean="0"/>
              <a:t>H. Ross Perot – economic focus.</a:t>
            </a:r>
          </a:p>
          <a:p>
            <a:r>
              <a:rPr lang="en-US" dirty="0" smtClean="0"/>
              <a:t>Issues: Bush raising taxes, deficit</a:t>
            </a:r>
          </a:p>
          <a:p>
            <a:r>
              <a:rPr lang="en-US" dirty="0" smtClean="0"/>
              <a:t>“It’s the economy, stupid.”</a:t>
            </a:r>
          </a:p>
          <a:p>
            <a:r>
              <a:rPr lang="en-US" dirty="0" smtClean="0">
                <a:hlinkClick r:id="rId2"/>
              </a:rPr>
              <a:t>Electoral College map</a:t>
            </a:r>
            <a:r>
              <a:rPr lang="en-US" dirty="0" smtClean="0"/>
              <a:t>.</a:t>
            </a:r>
          </a:p>
          <a:p>
            <a:r>
              <a:rPr lang="en-US" dirty="0" smtClean="0"/>
              <a:t>SNL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Omnibus Budget Reconciliation Act of 1993</a:t>
            </a:r>
          </a:p>
          <a:p>
            <a:pPr lvl="1"/>
            <a:r>
              <a:rPr lang="en-US" dirty="0" smtClean="0"/>
              <a:t>2 new income brackets: 36% and 39.6%</a:t>
            </a:r>
          </a:p>
          <a:p>
            <a:pPr lvl="1"/>
            <a:r>
              <a:rPr lang="en-US" dirty="0" smtClean="0"/>
              <a:t>Passed 218-216 in House</a:t>
            </a:r>
          </a:p>
          <a:p>
            <a:pPr lvl="1"/>
            <a:r>
              <a:rPr lang="en-US" dirty="0" smtClean="0"/>
              <a:t>Passed 51-50 in the Senate</a:t>
            </a:r>
          </a:p>
          <a:p>
            <a:r>
              <a:rPr lang="en-US" dirty="0" smtClean="0"/>
              <a:t>Economy surged due to something called e-commerce, computers and home construction.</a:t>
            </a:r>
          </a:p>
          <a:p>
            <a:r>
              <a:rPr lang="en-US" dirty="0" smtClean="0"/>
              <a:t>Federal deficit of $200B+ turned into a SURPLUS of $100B+ by 1999.  </a:t>
            </a:r>
            <a:r>
              <a:rPr lang="en-US" dirty="0" err="1" smtClean="0"/>
              <a:t>Whaaaa</a:t>
            </a:r>
            <a:r>
              <a:rPr lang="en-US" dirty="0" smtClean="0"/>
              <a:t>?</a:t>
            </a:r>
          </a:p>
          <a:p>
            <a:r>
              <a:rPr lang="en-US" dirty="0" smtClean="0"/>
              <a:t>Projected surplus of $1.5T through first decade of 21</a:t>
            </a:r>
            <a:r>
              <a:rPr lang="en-US" baseline="30000" dirty="0" smtClean="0"/>
              <a:t>st</a:t>
            </a:r>
            <a:r>
              <a:rPr lang="en-US" dirty="0" smtClean="0"/>
              <a:t> century.</a:t>
            </a:r>
          </a:p>
          <a:p>
            <a:r>
              <a:rPr lang="en-US" dirty="0" smtClean="0"/>
              <a:t>Job growth?  20,000,000 new jobs.  Whoa.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102"/>
            <a:ext cx="9161162" cy="5496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462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NAFTA – North American Free Trade Agreement.  No excise taxes on goods traded between Canada, US, and Mexico = free trade.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 - Increase profit/trade for businesses between the countries.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 - Relocate businesses to cheaper wage countries.</a:t>
            </a:r>
          </a:p>
          <a:p>
            <a:r>
              <a:rPr lang="en-US" dirty="0" smtClean="0"/>
              <a:t>Clinton Health Plan of 1994: health insurance card that guarantees a choice of plans from insurance companies.  </a:t>
            </a:r>
            <a:r>
              <a:rPr lang="en-US" dirty="0" err="1" smtClean="0"/>
              <a:t>Obamacare</a:t>
            </a:r>
            <a:endParaRPr lang="en-US" dirty="0" smtClean="0"/>
          </a:p>
          <a:p>
            <a:r>
              <a:rPr lang="en-US" dirty="0" err="1" smtClean="0"/>
              <a:t>Labled</a:t>
            </a:r>
            <a:r>
              <a:rPr lang="en-US" dirty="0" smtClean="0"/>
              <a:t> as “</a:t>
            </a:r>
            <a:r>
              <a:rPr lang="en-US" dirty="0" err="1" smtClean="0"/>
              <a:t>Hillarycare</a:t>
            </a:r>
            <a:r>
              <a:rPr lang="en-US" dirty="0" smtClean="0"/>
              <a:t>”, and sunk by blunders in rolling out the plan.</a:t>
            </a:r>
          </a:p>
          <a:p>
            <a:r>
              <a:rPr lang="en-US" dirty="0" smtClean="0"/>
              <a:t>“Harry and Louise”</a:t>
            </a:r>
          </a:p>
        </p:txBody>
      </p:sp>
    </p:spTree>
    <p:extLst>
      <p:ext uri="{BB962C8B-B14F-4D97-AF65-F5344CB8AC3E}">
        <p14:creationId xmlns:p14="http://schemas.microsoft.com/office/powerpoint/2010/main" val="125990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1994 midterm election.  “</a:t>
            </a:r>
            <a:r>
              <a:rPr lang="en-US" dirty="0" err="1" smtClean="0"/>
              <a:t>Hillarycare</a:t>
            </a:r>
            <a:r>
              <a:rPr lang="en-US" dirty="0" smtClean="0"/>
              <a:t>” causes massive backlash against “big government” notions.  </a:t>
            </a:r>
          </a:p>
          <a:p>
            <a:r>
              <a:rPr lang="en-US" dirty="0" smtClean="0"/>
              <a:t>House: 1992-94 (D258-176)</a:t>
            </a:r>
          </a:p>
          <a:p>
            <a:r>
              <a:rPr lang="en-US" dirty="0" smtClean="0"/>
              <a:t>House: 1994-96 (R230-204) 54 seat swing</a:t>
            </a:r>
          </a:p>
          <a:p>
            <a:r>
              <a:rPr lang="en-US" dirty="0" smtClean="0"/>
              <a:t>Senate: 1992-94 (D53-47)</a:t>
            </a:r>
          </a:p>
          <a:p>
            <a:r>
              <a:rPr lang="en-US" dirty="0" smtClean="0"/>
              <a:t>Senate 1994-96 (R53-47) 6 seat swing</a:t>
            </a:r>
          </a:p>
          <a:p>
            <a:r>
              <a:rPr lang="en-US" dirty="0" smtClean="0">
                <a:hlinkClick r:id="rId2"/>
              </a:rPr>
              <a:t>2010 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58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09600"/>
            <a:ext cx="7450183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519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Welfare reform: Proof of searching for a job a requirement for unemployment insurance</a:t>
            </a:r>
          </a:p>
          <a:p>
            <a:r>
              <a:rPr lang="en-US" dirty="0" smtClean="0"/>
              <a:t>Limited time to collect.  </a:t>
            </a:r>
          </a:p>
          <a:p>
            <a:r>
              <a:rPr lang="en-US" dirty="0" smtClean="0"/>
              <a:t>“Don’t ask, don’t tell.”</a:t>
            </a:r>
          </a:p>
          <a:p>
            <a:r>
              <a:rPr lang="en-US" dirty="0" smtClean="0"/>
              <a:t>Scandals</a:t>
            </a:r>
          </a:p>
          <a:p>
            <a:pPr lvl="1"/>
            <a:r>
              <a:rPr lang="en-US" dirty="0" smtClean="0"/>
              <a:t>Whitewater</a:t>
            </a:r>
          </a:p>
          <a:p>
            <a:pPr lvl="1"/>
            <a:r>
              <a:rPr lang="en-US" dirty="0" err="1" smtClean="0"/>
              <a:t>Travelgate</a:t>
            </a:r>
            <a:endParaRPr lang="en-US" dirty="0" smtClean="0"/>
          </a:p>
          <a:p>
            <a:pPr lvl="1"/>
            <a:r>
              <a:rPr lang="en-US" dirty="0" smtClean="0"/>
              <a:t>Paula Jones</a:t>
            </a:r>
          </a:p>
          <a:p>
            <a:pPr lvl="1"/>
            <a:r>
              <a:rPr lang="en-US" dirty="0" smtClean="0"/>
              <a:t>Monica Lewinsky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38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Impeachment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articles of impeachment</a:t>
            </a:r>
          </a:p>
          <a:p>
            <a:pPr lvl="1"/>
            <a:r>
              <a:rPr lang="en-US" dirty="0" smtClean="0"/>
              <a:t>Perjury (lied about having an affair under oath)</a:t>
            </a:r>
          </a:p>
          <a:p>
            <a:pPr lvl="1"/>
            <a:r>
              <a:rPr lang="en-US" dirty="0" smtClean="0"/>
              <a:t>Obstruction of justice (persuaded witnesses to not testify about the Lewinsky affair)</a:t>
            </a:r>
          </a:p>
          <a:p>
            <a:r>
              <a:rPr lang="en-US" dirty="0" smtClean="0"/>
              <a:t>Trial in the Senate (January 1999)</a:t>
            </a:r>
          </a:p>
          <a:p>
            <a:pPr lvl="1"/>
            <a:r>
              <a:rPr lang="en-US" dirty="0" smtClean="0"/>
              <a:t>Article I: acquitted 45R-55(45D+10R)</a:t>
            </a:r>
          </a:p>
          <a:p>
            <a:pPr lvl="1"/>
            <a:r>
              <a:rPr lang="en-US" dirty="0" smtClean="0"/>
              <a:t>Article II: acquitted 50R-50 (45D+5R)</a:t>
            </a:r>
          </a:p>
          <a:p>
            <a:r>
              <a:rPr lang="en-US" dirty="0" smtClean="0"/>
              <a:t>Clinton approval rating???? 70%  Why?</a:t>
            </a:r>
          </a:p>
        </p:txBody>
      </p:sp>
    </p:spTree>
    <p:extLst>
      <p:ext uri="{BB962C8B-B14F-4D97-AF65-F5344CB8AC3E}">
        <p14:creationId xmlns:p14="http://schemas.microsoft.com/office/powerpoint/2010/main" val="121246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138</TotalTime>
  <Words>535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Background</vt:lpstr>
      <vt:lpstr>1992 Election</vt:lpstr>
      <vt:lpstr>Taxes</vt:lpstr>
      <vt:lpstr>PowerPoint Presentation</vt:lpstr>
      <vt:lpstr>Politics</vt:lpstr>
      <vt:lpstr>Continued…</vt:lpstr>
      <vt:lpstr>PowerPoint Presentation</vt:lpstr>
      <vt:lpstr>Other Acts</vt:lpstr>
      <vt:lpstr>Impeachment</vt:lpstr>
      <vt:lpstr>“It’s the economy, stupid!”</vt:lpstr>
      <vt:lpstr>Foreign Affairs</vt:lpstr>
    </vt:vector>
  </TitlesOfParts>
  <Company>SJO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Results</dc:title>
  <dc:creator>beckettd</dc:creator>
  <cp:lastModifiedBy>beckettd</cp:lastModifiedBy>
  <cp:revision>14</cp:revision>
  <dcterms:created xsi:type="dcterms:W3CDTF">2014-01-10T14:30:20Z</dcterms:created>
  <dcterms:modified xsi:type="dcterms:W3CDTF">2014-01-10T16:56:02Z</dcterms:modified>
</cp:coreProperties>
</file>